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2532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847CF96-1097-4D61-8F26-B57B477CE2BB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15EE880-9B04-4C7D-B605-2BC1F6049B1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1237F46-22A5-4A37-A436-5DBCB30E4EC2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137CEAA-89A3-4682-A81E-AA18D1C58D0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71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5D3CF9-3098-4051-BA42-76241314CCD1}" type="slidenum">
              <a:rPr lang="da-DK" altLang="da-DK" smtClean="0">
                <a:latin typeface="Arial" charset="0"/>
                <a:ea typeface="MS PGothic" pitchFamily="34" charset="-128"/>
              </a:rPr>
              <a:pPr/>
              <a:t>1</a:t>
            </a:fld>
            <a:endParaRPr lang="da-DK" alt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B5F9BC-5531-4C87-84F7-56B82F96E794}" type="slidenum">
              <a:rPr lang="da-DK" altLang="da-DK" smtClean="0">
                <a:latin typeface="Arial" charset="0"/>
                <a:ea typeface="MS PGothic" pitchFamily="34" charset="-128"/>
              </a:rPr>
              <a:pPr/>
              <a:t>2</a:t>
            </a:fld>
            <a:endParaRPr lang="da-DK" alt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DF7E57-BBFC-4B90-A4E9-13564843D848}" type="slidenum">
              <a:rPr lang="da-DK" altLang="da-DK" smtClean="0">
                <a:latin typeface="Arial" charset="0"/>
                <a:ea typeface="MS PGothic" pitchFamily="34" charset="-128"/>
              </a:rPr>
              <a:pPr/>
              <a:t>3</a:t>
            </a:fld>
            <a:endParaRPr lang="da-DK" alt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024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CF2677-03A6-44A1-9618-E984254900E9}" type="slidenum">
              <a:rPr lang="da-DK" altLang="da-DK" smtClean="0">
                <a:latin typeface="Arial" charset="0"/>
                <a:ea typeface="MS PGothic" pitchFamily="34" charset="-128"/>
              </a:rPr>
              <a:pPr/>
              <a:t>4</a:t>
            </a:fld>
            <a:endParaRPr lang="da-DK" alt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9587E-DDB4-4764-8D0D-316A675668F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B3DE5-7B6F-4C84-A06F-629EC44C01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E2191-CCE3-4CD9-9A9E-6B58B7F047B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8EA4E-AB2F-4950-A988-494E60F10B1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5EAE0-6492-4E15-ADFD-39C1166156D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7EFF5-80E0-4447-B055-4CE3723B4A4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0F514-6E22-42EB-A303-818224C935C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4A4CE-4335-461F-B686-1FC91258B91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F6677-68D1-46D0-BAA7-8088D675196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2623F-924F-4350-8EC9-8482B064351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08C6E-C768-4E4A-BE65-2239E45A9F4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36978D4-84B8-4CB3-8ACC-3D672F8C619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altLang="da-DK" sz="2000" b="1"/>
              <a:t>Kom igen</a:t>
            </a:r>
          </a:p>
          <a:p>
            <a:r>
              <a:rPr lang="da-DK" altLang="da-DK" sz="1600"/>
              <a:t>Kim Larsen</a:t>
            </a:r>
            <a:endParaRPr lang="da-DK" altLang="da-DK" sz="1600" i="1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4859338" y="4365625"/>
            <a:ext cx="4068762" cy="237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da-DK" altLang="da-DK"/>
              <a:t>Gå din vej, du ser vel jeg græder</a:t>
            </a:r>
          </a:p>
          <a:p>
            <a:pPr eaLnBrk="0" hangingPunct="0"/>
            <a:r>
              <a:rPr lang="da-DK" altLang="da-DK"/>
              <a:t>Tåren triller ned af min kind</a:t>
            </a:r>
          </a:p>
          <a:p>
            <a:pPr eaLnBrk="0" hangingPunct="0"/>
            <a:r>
              <a:rPr lang="da-DK" altLang="da-DK"/>
              <a:t>Nok er jeg en gammel plebejer</a:t>
            </a:r>
          </a:p>
          <a:p>
            <a:pPr eaLnBrk="0" hangingPunct="0"/>
            <a:r>
              <a:rPr lang="da-DK" altLang="da-DK"/>
              <a:t>Men jeg har et følsomt sind </a:t>
            </a:r>
          </a:p>
          <a:p>
            <a:pPr eaLnBrk="0" hangingPunct="0"/>
            <a:r>
              <a:rPr lang="da-DK" altLang="da-DK"/>
              <a:t>Kom igen</a:t>
            </a:r>
          </a:p>
          <a:p>
            <a:pPr eaLnBrk="0" hangingPunct="0"/>
            <a:r>
              <a:rPr lang="da-DK" altLang="da-DK"/>
              <a:t>Kom igen</a:t>
            </a:r>
          </a:p>
        </p:txBody>
      </p:sp>
      <p:sp>
        <p:nvSpPr>
          <p:cNvPr id="2052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A37CBA45-2AB1-4795-8095-CFD85ECB3202}" type="slidenum">
              <a:rPr lang="da-DK" altLang="da-DK" sz="1600" smtClean="0">
                <a:latin typeface="Arial" charset="0"/>
                <a:ea typeface="MS PGothic" pitchFamily="34" charset="-128"/>
              </a:rPr>
              <a:pPr/>
              <a:t>1</a:t>
            </a:fld>
            <a:r>
              <a:rPr lang="da-DK" altLang="da-DK" sz="1600" smtClean="0">
                <a:latin typeface="Arial" charset="0"/>
                <a:ea typeface="MS PGothic" pitchFamily="34" charset="-128"/>
              </a:rPr>
              <a:t> af 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48" y="4357694"/>
            <a:ext cx="2762250" cy="16573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500063"/>
            <a:ext cx="4572000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1571625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4859338" y="4365625"/>
            <a:ext cx="4068762" cy="237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da-DK" altLang="da-DK"/>
              <a:t>Kom når syrenerne blomstrer min ven</a:t>
            </a:r>
          </a:p>
          <a:p>
            <a:pPr eaLnBrk="0" hangingPunct="0"/>
            <a:r>
              <a:rPr lang="da-DK" altLang="da-DK"/>
              <a:t>Og når det går imod forår igen </a:t>
            </a:r>
          </a:p>
          <a:p>
            <a:pPr eaLnBrk="0" hangingPunct="0"/>
            <a:r>
              <a:rPr lang="da-DK" altLang="da-DK"/>
              <a:t>Kom når engang jeg er blevet mig selv </a:t>
            </a:r>
          </a:p>
          <a:p>
            <a:pPr eaLnBrk="0" hangingPunct="0"/>
            <a:r>
              <a:rPr lang="da-DK" altLang="da-DK"/>
              <a:t>Og hvis du skal den vej alligevel </a:t>
            </a:r>
          </a:p>
          <a:p>
            <a:pPr eaLnBrk="0" hangingPunct="0"/>
            <a:r>
              <a:rPr lang="da-DK" altLang="da-DK"/>
              <a:t>Kom igen </a:t>
            </a:r>
          </a:p>
          <a:p>
            <a:pPr eaLnBrk="0" hangingPunct="0"/>
            <a:r>
              <a:rPr lang="da-DK" altLang="da-DK"/>
              <a:t>Kom igen </a:t>
            </a:r>
          </a:p>
          <a:p>
            <a:pPr eaLnBrk="0" hangingPunct="0"/>
            <a:endParaRPr lang="da-DK" altLang="da-DK"/>
          </a:p>
          <a:p>
            <a:pPr eaLnBrk="0" hangingPunct="0"/>
            <a:r>
              <a:rPr lang="da-DK" altLang="da-DK"/>
              <a:t>(La-la-la …..)</a:t>
            </a:r>
          </a:p>
        </p:txBody>
      </p:sp>
      <p:sp>
        <p:nvSpPr>
          <p:cNvPr id="3075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A328662B-68F0-457A-BA6C-FECC8A181F6D}" type="slidenum">
              <a:rPr lang="da-DK" altLang="da-DK" sz="1600" smtClean="0">
                <a:latin typeface="Arial" charset="0"/>
                <a:ea typeface="MS PGothic" pitchFamily="34" charset="-128"/>
              </a:rPr>
              <a:pPr/>
              <a:t>2</a:t>
            </a:fld>
            <a:r>
              <a:rPr lang="da-DK" altLang="da-DK" sz="1600" smtClean="0">
                <a:latin typeface="Arial" charset="0"/>
                <a:ea typeface="MS PGothic" pitchFamily="34" charset="-128"/>
              </a:rPr>
              <a:t> af 4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034" y="500042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04712">
            <a:off x="1814513" y="2552700"/>
            <a:ext cx="226377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714875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57686" y="785794"/>
            <a:ext cx="4079376" cy="29346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chemeClr val="bg1"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859338" y="4365625"/>
            <a:ext cx="4068762" cy="237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da-DK" altLang="da-DK"/>
              <a:t>Sad og sang sørgmodige sange</a:t>
            </a:r>
          </a:p>
          <a:p>
            <a:pPr eaLnBrk="0" hangingPunct="0"/>
            <a:r>
              <a:rPr lang="da-DK" altLang="da-DK"/>
              <a:t>Til vinden kom og viskede dem ud </a:t>
            </a:r>
          </a:p>
          <a:p>
            <a:pPr eaLnBrk="0" hangingPunct="0"/>
            <a:r>
              <a:rPr lang="da-DK" altLang="da-DK"/>
              <a:t>Så dig gå forbi et par gange</a:t>
            </a:r>
          </a:p>
          <a:p>
            <a:pPr eaLnBrk="0" hangingPunct="0"/>
            <a:r>
              <a:rPr lang="da-DK" altLang="da-DK"/>
              <a:t>Men hvor var du, da lyset gik ud?</a:t>
            </a:r>
          </a:p>
          <a:p>
            <a:pPr eaLnBrk="0" hangingPunct="0"/>
            <a:r>
              <a:rPr lang="da-DK" altLang="da-DK"/>
              <a:t>Kom igen</a:t>
            </a:r>
          </a:p>
          <a:p>
            <a:pPr eaLnBrk="0" hangingPunct="0"/>
            <a:r>
              <a:rPr lang="da-DK" altLang="da-DK"/>
              <a:t>Kom igen </a:t>
            </a:r>
          </a:p>
        </p:txBody>
      </p:sp>
      <p:sp>
        <p:nvSpPr>
          <p:cNvPr id="4099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C7BCC84D-8BD6-4043-8BC0-20C5A9AF33FD}" type="slidenum">
              <a:rPr lang="da-DK" altLang="da-DK" sz="1600" smtClean="0">
                <a:latin typeface="Arial" charset="0"/>
                <a:ea typeface="MS PGothic" pitchFamily="34" charset="-128"/>
              </a:rPr>
              <a:pPr/>
              <a:t>3</a:t>
            </a:fld>
            <a:r>
              <a:rPr lang="da-DK" altLang="da-DK" sz="1600" smtClean="0">
                <a:latin typeface="Arial" charset="0"/>
                <a:ea typeface="MS PGothic" pitchFamily="34" charset="-128"/>
              </a:rPr>
              <a:t> af 4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40115">
            <a:off x="781050" y="1171575"/>
            <a:ext cx="4540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714375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500166" y="3786190"/>
            <a:ext cx="1742857" cy="261904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859338" y="4365625"/>
            <a:ext cx="4068762" cy="237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da-DK" altLang="da-DK"/>
              <a:t>Kom når syrenerne blomstrer min ven</a:t>
            </a:r>
          </a:p>
          <a:p>
            <a:pPr eaLnBrk="0" hangingPunct="0"/>
            <a:r>
              <a:rPr lang="da-DK" altLang="da-DK"/>
              <a:t>Og når det går imod forår igen </a:t>
            </a:r>
          </a:p>
          <a:p>
            <a:pPr eaLnBrk="0" hangingPunct="0"/>
            <a:r>
              <a:rPr lang="da-DK" altLang="da-DK"/>
              <a:t>Kom når engang jeg er blevet mig selv </a:t>
            </a:r>
          </a:p>
          <a:p>
            <a:pPr eaLnBrk="0" hangingPunct="0"/>
            <a:r>
              <a:rPr lang="da-DK" altLang="da-DK"/>
              <a:t>Og hvis du skal den vej alligevel </a:t>
            </a:r>
          </a:p>
          <a:p>
            <a:pPr eaLnBrk="0" hangingPunct="0"/>
            <a:r>
              <a:rPr lang="da-DK" altLang="da-DK"/>
              <a:t>Kom igen </a:t>
            </a:r>
          </a:p>
          <a:p>
            <a:pPr eaLnBrk="0" hangingPunct="0"/>
            <a:r>
              <a:rPr lang="da-DK" altLang="da-DK"/>
              <a:t>Kom igen </a:t>
            </a:r>
          </a:p>
          <a:p>
            <a:pPr eaLnBrk="0" hangingPunct="0"/>
            <a:endParaRPr lang="da-DK" altLang="da-DK"/>
          </a:p>
          <a:p>
            <a:pPr eaLnBrk="0" hangingPunct="0"/>
            <a:r>
              <a:rPr lang="da-DK" altLang="da-DK"/>
              <a:t>(La-la-la …..)</a:t>
            </a:r>
          </a:p>
        </p:txBody>
      </p:sp>
      <p:sp>
        <p:nvSpPr>
          <p:cNvPr id="5123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F715C3FD-C582-4FD3-832D-439D4D51CC0A}" type="slidenum">
              <a:rPr lang="da-DK" altLang="da-DK" sz="1600" smtClean="0">
                <a:latin typeface="Arial" charset="0"/>
                <a:ea typeface="MS PGothic" pitchFamily="34" charset="-128"/>
              </a:rPr>
              <a:pPr/>
              <a:t>4</a:t>
            </a:fld>
            <a:r>
              <a:rPr lang="da-DK" altLang="da-DK" sz="1600" smtClean="0">
                <a:latin typeface="Arial" charset="0"/>
                <a:ea typeface="MS PGothic" pitchFamily="34" charset="-128"/>
              </a:rPr>
              <a:t> af 4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7564" y="594828"/>
            <a:ext cx="356439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221163"/>
            <a:ext cx="2305050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1363" y="836613"/>
            <a:ext cx="262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154</Words>
  <Application>Microsoft Office PowerPoint</Application>
  <PresentationFormat>Skærmshow (4:3)</PresentationFormat>
  <Paragraphs>38</Paragraphs>
  <Slides>4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8" baseType="lpstr">
      <vt:lpstr>Arial</vt:lpstr>
      <vt:lpstr>MS PGothic</vt:lpstr>
      <vt:lpstr>Calibri</vt:lpstr>
      <vt:lpstr>Standarddesign</vt:lpstr>
      <vt:lpstr>Dias nummer 1</vt:lpstr>
      <vt:lpstr>Dias nummer 2</vt:lpstr>
      <vt:lpstr>Dias nummer 3</vt:lpstr>
      <vt:lpstr>Dias nummer 4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56</cp:revision>
  <dcterms:created xsi:type="dcterms:W3CDTF">2012-12-04T07:36:43Z</dcterms:created>
  <dcterms:modified xsi:type="dcterms:W3CDTF">2024-02-09T14:55:47Z</dcterms:modified>
</cp:coreProperties>
</file>